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13" r:id="rId14"/>
    <p:sldId id="451" r:id="rId15"/>
    <p:sldId id="449" r:id="rId16"/>
    <p:sldId id="450" r:id="rId17"/>
    <p:sldId id="452" r:id="rId18"/>
    <p:sldId id="401" r:id="rId19"/>
    <p:sldId id="453" r:id="rId20"/>
    <p:sldId id="402" r:id="rId21"/>
    <p:sldId id="425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03" r:id="rId32"/>
    <p:sldId id="427" r:id="rId33"/>
    <p:sldId id="428" r:id="rId34"/>
    <p:sldId id="429" r:id="rId35"/>
    <p:sldId id="419" r:id="rId36"/>
    <p:sldId id="431" r:id="rId37"/>
    <p:sldId id="435" r:id="rId38"/>
    <p:sldId id="415" r:id="rId39"/>
    <p:sldId id="417" r:id="rId40"/>
    <p:sldId id="416" r:id="rId41"/>
    <p:sldId id="418" r:id="rId42"/>
    <p:sldId id="421" r:id="rId43"/>
    <p:sldId id="420" r:id="rId44"/>
    <p:sldId id="423" r:id="rId45"/>
    <p:sldId id="422" r:id="rId46"/>
    <p:sldId id="424" r:id="rId47"/>
    <p:sldId id="432" r:id="rId48"/>
    <p:sldId id="426" r:id="rId49"/>
    <p:sldId id="430" r:id="rId50"/>
    <p:sldId id="434" r:id="rId51"/>
    <p:sldId id="433" r:id="rId52"/>
    <p:sldId id="4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292" dt="2022-04-18T20:24:18.8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77437" autoAdjust="0"/>
  </p:normalViewPr>
  <p:slideViewPr>
    <p:cSldViewPr snapToGrid="0">
      <p:cViewPr varScale="1">
        <p:scale>
          <a:sx n="49" d="100"/>
          <a:sy n="49" d="100"/>
        </p:scale>
        <p:origin x="668" y="4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custSel addSld modSld sldOrd">
      <pc:chgData name="Weifeng Xu" userId="e7aed605-a3dd-4d5a-a692-a87037af107b" providerId="ADAL" clId="{65D2CD8F-A833-4ED3-BFC9-CC46DE2FF59E}" dt="2022-04-19T14:03:18.077" v="1762"/>
      <pc:docMkLst>
        <pc:docMk/>
      </pc:docMkLst>
      <pc:sldChg chg="modSp mod">
        <pc:chgData name="Weifeng Xu" userId="e7aed605-a3dd-4d5a-a692-a87037af107b" providerId="ADAL" clId="{65D2CD8F-A833-4ED3-BFC9-CC46DE2FF59E}" dt="2022-04-18T19:08:13.624" v="1631" actId="27636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modSp mod">
        <pc:chgData name="Weifeng Xu" userId="e7aed605-a3dd-4d5a-a692-a87037af107b" providerId="ADAL" clId="{65D2CD8F-A833-4ED3-BFC9-CC46DE2FF59E}" dt="2021-10-06T14:18:52.999" v="841" actId="20577"/>
        <pc:sldMkLst>
          <pc:docMk/>
          <pc:sldMk cId="2165230993" sldId="403"/>
        </pc:sldMkLst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</pc:sldChg>
      <pc:sldChg chg="ord modNotesTx">
        <pc:chgData name="Weifeng Xu" userId="e7aed605-a3dd-4d5a-a692-a87037af107b" providerId="ADAL" clId="{65D2CD8F-A833-4ED3-BFC9-CC46DE2FF59E}" dt="2022-04-18T20:16:51.717" v="1744"/>
        <pc:sldMkLst>
          <pc:docMk/>
          <pc:sldMk cId="2106658735" sldId="411"/>
        </pc:sldMkLst>
      </pc:sldChg>
      <pc:sldChg chg="modSp mod">
        <pc:chgData name="Weifeng Xu" userId="e7aed605-a3dd-4d5a-a692-a87037af107b" providerId="ADAL" clId="{65D2CD8F-A833-4ED3-BFC9-CC46DE2FF59E}" dt="2022-04-18T19:20:12.112" v="1654" actId="20577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modSp mod">
        <pc:chgData name="Weifeng Xu" userId="e7aed605-a3dd-4d5a-a692-a87037af107b" providerId="ADAL" clId="{65D2CD8F-A833-4ED3-BFC9-CC46DE2FF59E}" dt="2021-10-06T14:21:28.195" v="848" actId="20577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modSp mod">
        <pc:chgData name="Weifeng Xu" userId="e7aed605-a3dd-4d5a-a692-a87037af107b" providerId="ADAL" clId="{65D2CD8F-A833-4ED3-BFC9-CC46DE2FF59E}" dt="2021-09-15T19:30:04.982" v="183" actId="1076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modSp mod">
        <pc:chgData name="Weifeng Xu" userId="e7aed605-a3dd-4d5a-a692-a87037af107b" providerId="ADAL" clId="{65D2CD8F-A833-4ED3-BFC9-CC46DE2FF59E}" dt="2022-04-18T19:09:16.011" v="1642" actId="313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04-13T12:06:14.722" v="1025" actId="14100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1-09-27T16:33:41.565" v="425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1-09-27T16:33:18.557" v="422" actId="207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1-10-06T14:08:57.248" v="797" actId="1076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1-09-27T15:00:25.860" v="398" actId="14100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1-10-06T14:09:13.486" v="803" actId="1076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1-10-06T14:09:09.277" v="802" actId="1076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1-09-27T14:49:49.974" v="272" actId="14100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mod">
          <ac:chgData name="Weifeng Xu" userId="e7aed605-a3dd-4d5a-a692-a87037af107b" providerId="ADAL" clId="{65D2CD8F-A833-4ED3-BFC9-CC46DE2FF59E}" dt="2021-10-06T14:05:21.640" v="788" actId="1076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mod">
          <ac:chgData name="Weifeng Xu" userId="e7aed605-a3dd-4d5a-a692-a87037af107b" providerId="ADAL" clId="{65D2CD8F-A833-4ED3-BFC9-CC46DE2FF59E}" dt="2021-10-06T14:04:56.610" v="779" actId="1076"/>
          <ac:picMkLst>
            <pc:docMk/>
            <pc:sldMk cId="1780675659" sldId="439"/>
            <ac:picMk id="92" creationId="{3D3BB5CE-8CA6-45F1-8F32-133E4B0B47B2}"/>
          </ac:picMkLst>
        </pc:picChg>
        <pc:picChg chg="add mod">
          <ac:chgData name="Weifeng Xu" userId="e7aed605-a3dd-4d5a-a692-a87037af107b" providerId="ADAL" clId="{65D2CD8F-A833-4ED3-BFC9-CC46DE2FF59E}" dt="2021-10-06T14:04:58.512" v="780" actId="1076"/>
          <ac:picMkLst>
            <pc:docMk/>
            <pc:sldMk cId="1780675659" sldId="439"/>
            <ac:picMk id="93" creationId="{158865EC-1854-48B1-8451-FF268384DFE0}"/>
          </ac:picMkLst>
        </pc:picChg>
        <pc:picChg chg="add mod">
          <ac:chgData name="Weifeng Xu" userId="e7aed605-a3dd-4d5a-a692-a87037af107b" providerId="ADAL" clId="{65D2CD8F-A833-4ED3-BFC9-CC46DE2FF59E}" dt="2021-10-06T14:05:00.950" v="781" actId="1076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mod">
          <ac:chgData name="Weifeng Xu" userId="e7aed605-a3dd-4d5a-a692-a87037af107b" providerId="ADAL" clId="{65D2CD8F-A833-4ED3-BFC9-CC46DE2FF59E}" dt="2021-10-06T13:47:42.223" v="715" actId="1076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1-09-27T16:33:41.565" v="425" actId="1076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1-10-06T14:08:38.882" v="792" actId="478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1-10-06T14:08:41.635" v="793" actId="478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1-09-27T16:37:56.439" v="493" actId="14100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04-11T20:06:25.380" v="970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</pc:sldChg>
      <pc:sldChg chg="addSp delSp modSp add mod">
        <pc:chgData name="Weifeng Xu" userId="e7aed605-a3dd-4d5a-a692-a87037af107b" providerId="ADAL" clId="{65D2CD8F-A833-4ED3-BFC9-CC46DE2FF59E}" dt="2022-04-11T20:06:28.414" v="971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mod">
          <ac:chgData name="Weifeng Xu" userId="e7aed605-a3dd-4d5a-a692-a87037af107b" providerId="ADAL" clId="{65D2CD8F-A833-4ED3-BFC9-CC46DE2FF59E}" dt="2022-04-11T20:00:35.188" v="966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modSp add mod">
        <pc:chgData name="Weifeng Xu" userId="e7aed605-a3dd-4d5a-a692-a87037af107b" providerId="ADAL" clId="{65D2CD8F-A833-4ED3-BFC9-CC46DE2FF59E}" dt="2022-04-13T12:33:29.120" v="1092" actId="1076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04-18T19:06:09.524" v="1629" actId="20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04-18T19:01:34.137" v="1616" actId="1076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04-18T20:13:59.161" v="1742" actId="1076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D4D4C-FA80-4D1F-8AAC-C4220A1C560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DCE05B-08EB-4F61-B54E-D389A2D379C4}">
      <dgm:prSet/>
      <dgm:spPr/>
      <dgm:t>
        <a:bodyPr/>
        <a:lstStyle/>
        <a:p>
          <a:r>
            <a:rPr lang="en-US"/>
            <a:t>Observe HTTP traffic with </a:t>
          </a:r>
          <a:r>
            <a:rPr lang="en-US" i="1"/>
            <a:t>curl</a:t>
          </a:r>
          <a:endParaRPr lang="en-US"/>
        </a:p>
      </dgm:t>
    </dgm:pt>
    <dgm:pt modelId="{55FEC10C-CA0E-42C4-8A0C-5585F1CC3434}" type="parTrans" cxnId="{B3D0D088-CB8D-449C-AA1A-63030E9EA4B3}">
      <dgm:prSet/>
      <dgm:spPr/>
      <dgm:t>
        <a:bodyPr/>
        <a:lstStyle/>
        <a:p>
          <a:endParaRPr lang="en-US"/>
        </a:p>
      </dgm:t>
    </dgm:pt>
    <dgm:pt modelId="{03763BF2-D0E5-41B0-B5B7-D832225C9356}" type="sibTrans" cxnId="{B3D0D088-CB8D-449C-AA1A-63030E9EA4B3}">
      <dgm:prSet/>
      <dgm:spPr/>
      <dgm:t>
        <a:bodyPr/>
        <a:lstStyle/>
        <a:p>
          <a:endParaRPr lang="en-US"/>
        </a:p>
      </dgm:t>
    </dgm:pt>
    <dgm:pt modelId="{F2D615AB-9627-4778-9177-2869A0AEDCB0}">
      <dgm:prSet/>
      <dgm:spPr/>
      <dgm:t>
        <a:bodyPr/>
        <a:lstStyle/>
        <a:p>
          <a:r>
            <a:rPr lang="en-US"/>
            <a:t>Review Open Systems Interconnection Model (OSI)</a:t>
          </a:r>
        </a:p>
      </dgm:t>
    </dgm:pt>
    <dgm:pt modelId="{F485AC3C-074B-485E-B21B-5E90DEF6EF8D}" type="parTrans" cxnId="{4609907A-4CD7-4542-B938-6C97C9F473BC}">
      <dgm:prSet/>
      <dgm:spPr/>
      <dgm:t>
        <a:bodyPr/>
        <a:lstStyle/>
        <a:p>
          <a:endParaRPr lang="en-US"/>
        </a:p>
      </dgm:t>
    </dgm:pt>
    <dgm:pt modelId="{2B0FAD99-880F-4F02-A143-8441A8C15785}" type="sibTrans" cxnId="{4609907A-4CD7-4542-B938-6C97C9F473BC}">
      <dgm:prSet/>
      <dgm:spPr/>
      <dgm:t>
        <a:bodyPr/>
        <a:lstStyle/>
        <a:p>
          <a:endParaRPr lang="en-US"/>
        </a:p>
      </dgm:t>
    </dgm:pt>
    <dgm:pt modelId="{E3BF92AC-5734-4E09-8B0B-30011E1CE45B}">
      <dgm:prSet/>
      <dgm:spPr/>
      <dgm:t>
        <a:bodyPr/>
        <a:lstStyle/>
        <a:p>
          <a:r>
            <a:rPr lang="en-US"/>
            <a:t>Is understanding HTTP enough for forensic investigations?</a:t>
          </a:r>
        </a:p>
      </dgm:t>
    </dgm:pt>
    <dgm:pt modelId="{A1916F6F-6F3D-451C-BFDB-2C830F9B4067}" type="parTrans" cxnId="{36218F1D-2755-4449-B31F-909AE6052D7A}">
      <dgm:prSet/>
      <dgm:spPr/>
      <dgm:t>
        <a:bodyPr/>
        <a:lstStyle/>
        <a:p>
          <a:endParaRPr lang="en-US"/>
        </a:p>
      </dgm:t>
    </dgm:pt>
    <dgm:pt modelId="{1F82E346-741C-4672-B866-097F8139961E}" type="sibTrans" cxnId="{36218F1D-2755-4449-B31F-909AE6052D7A}">
      <dgm:prSet/>
      <dgm:spPr/>
      <dgm:t>
        <a:bodyPr/>
        <a:lstStyle/>
        <a:p>
          <a:endParaRPr lang="en-US"/>
        </a:p>
      </dgm:t>
    </dgm:pt>
    <dgm:pt modelId="{727825CE-D975-4F1E-900D-5F424771CD24}">
      <dgm:prSet/>
      <dgm:spPr/>
      <dgm:t>
        <a:bodyPr/>
        <a:lstStyle/>
        <a:p>
          <a:r>
            <a:rPr lang="en-US"/>
            <a:t>Exam HTTP traffics with Wireshark</a:t>
          </a:r>
        </a:p>
      </dgm:t>
    </dgm:pt>
    <dgm:pt modelId="{1B7D5914-6596-46A3-96C6-B82130CFD6D7}" type="parTrans" cxnId="{2E66ECC8-3C97-4B48-A897-A7318B795E34}">
      <dgm:prSet/>
      <dgm:spPr/>
      <dgm:t>
        <a:bodyPr/>
        <a:lstStyle/>
        <a:p>
          <a:endParaRPr lang="en-US"/>
        </a:p>
      </dgm:t>
    </dgm:pt>
    <dgm:pt modelId="{83DA9F6B-57FF-4DD9-A5A8-36975734A302}" type="sibTrans" cxnId="{2E66ECC8-3C97-4B48-A897-A7318B795E34}">
      <dgm:prSet/>
      <dgm:spPr/>
      <dgm:t>
        <a:bodyPr/>
        <a:lstStyle/>
        <a:p>
          <a:endParaRPr lang="en-US"/>
        </a:p>
      </dgm:t>
    </dgm:pt>
    <dgm:pt modelId="{5BF0E807-34B3-4D77-9915-341C1E73372D}">
      <dgm:prSet/>
      <dgm:spPr/>
      <dgm:t>
        <a:bodyPr/>
        <a:lstStyle/>
        <a:p>
          <a:r>
            <a:rPr lang="en-US"/>
            <a:t>Three-way handshake (TCP) </a:t>
          </a:r>
        </a:p>
      </dgm:t>
    </dgm:pt>
    <dgm:pt modelId="{A034B08D-016B-4390-BEC5-B27C3F269752}" type="parTrans" cxnId="{4E48EF01-3F14-424A-AD4B-A126F157E1E6}">
      <dgm:prSet/>
      <dgm:spPr/>
      <dgm:t>
        <a:bodyPr/>
        <a:lstStyle/>
        <a:p>
          <a:endParaRPr lang="en-US"/>
        </a:p>
      </dgm:t>
    </dgm:pt>
    <dgm:pt modelId="{A00B639E-52F9-4682-A6B0-09779C9E4CA2}" type="sibTrans" cxnId="{4E48EF01-3F14-424A-AD4B-A126F157E1E6}">
      <dgm:prSet/>
      <dgm:spPr/>
      <dgm:t>
        <a:bodyPr/>
        <a:lstStyle/>
        <a:p>
          <a:endParaRPr lang="en-US"/>
        </a:p>
      </dgm:t>
    </dgm:pt>
    <dgm:pt modelId="{26C64615-3A26-4BA1-8530-26E7EE03E27F}">
      <dgm:prSet/>
      <dgm:spPr/>
      <dgm:t>
        <a:bodyPr/>
        <a:lstStyle/>
        <a:p>
          <a:r>
            <a:rPr lang="en-US"/>
            <a:t>Communication (HTTP request/response)</a:t>
          </a:r>
        </a:p>
      </dgm:t>
    </dgm:pt>
    <dgm:pt modelId="{71BB4B42-8E26-4C25-A617-273EDBAC67C1}" type="parTrans" cxnId="{B8B63602-6747-4291-A187-6D1C4D40FB32}">
      <dgm:prSet/>
      <dgm:spPr/>
      <dgm:t>
        <a:bodyPr/>
        <a:lstStyle/>
        <a:p>
          <a:endParaRPr lang="en-US"/>
        </a:p>
      </dgm:t>
    </dgm:pt>
    <dgm:pt modelId="{963D92D7-E5D8-4610-B95F-1C94DD007666}" type="sibTrans" cxnId="{B8B63602-6747-4291-A187-6D1C4D40FB32}">
      <dgm:prSet/>
      <dgm:spPr/>
      <dgm:t>
        <a:bodyPr/>
        <a:lstStyle/>
        <a:p>
          <a:endParaRPr lang="en-US"/>
        </a:p>
      </dgm:t>
    </dgm:pt>
    <dgm:pt modelId="{0B0081D3-822A-4028-8848-9722FE01D8A8}">
      <dgm:prSet/>
      <dgm:spPr/>
      <dgm:t>
        <a:bodyPr/>
        <a:lstStyle/>
        <a:p>
          <a:r>
            <a:rPr lang="en-US"/>
            <a:t>Close connection (TCP) </a:t>
          </a:r>
        </a:p>
      </dgm:t>
    </dgm:pt>
    <dgm:pt modelId="{AFC2CAC0-406D-4265-86AE-762D1F8DF3F4}" type="parTrans" cxnId="{38255FD5-E9F8-42E2-AC2D-8899AF9B6D3B}">
      <dgm:prSet/>
      <dgm:spPr/>
      <dgm:t>
        <a:bodyPr/>
        <a:lstStyle/>
        <a:p>
          <a:endParaRPr lang="en-US"/>
        </a:p>
      </dgm:t>
    </dgm:pt>
    <dgm:pt modelId="{259D85E5-7091-4D4B-B83A-BB4D123D2C09}" type="sibTrans" cxnId="{38255FD5-E9F8-42E2-AC2D-8899AF9B6D3B}">
      <dgm:prSet/>
      <dgm:spPr/>
      <dgm:t>
        <a:bodyPr/>
        <a:lstStyle/>
        <a:p>
          <a:endParaRPr lang="en-US"/>
        </a:p>
      </dgm:t>
    </dgm:pt>
    <dgm:pt modelId="{73EC61B8-5368-4E4F-99E7-FB0A86EB98BC}" type="pres">
      <dgm:prSet presAssocID="{F0BD4D4C-FA80-4D1F-8AAC-C4220A1C560A}" presName="outerComposite" presStyleCnt="0">
        <dgm:presLayoutVars>
          <dgm:chMax val="5"/>
          <dgm:dir/>
          <dgm:resizeHandles val="exact"/>
        </dgm:presLayoutVars>
      </dgm:prSet>
      <dgm:spPr/>
    </dgm:pt>
    <dgm:pt modelId="{7FF6B611-0AC1-44C9-8D3E-992EF9374D53}" type="pres">
      <dgm:prSet presAssocID="{F0BD4D4C-FA80-4D1F-8AAC-C4220A1C560A}" presName="dummyMaxCanvas" presStyleCnt="0">
        <dgm:presLayoutVars/>
      </dgm:prSet>
      <dgm:spPr/>
    </dgm:pt>
    <dgm:pt modelId="{B8DD2617-A9B0-417E-9A82-D093096F77E0}" type="pres">
      <dgm:prSet presAssocID="{F0BD4D4C-FA80-4D1F-8AAC-C4220A1C560A}" presName="ThreeNodes_1" presStyleLbl="node1" presStyleIdx="0" presStyleCnt="3">
        <dgm:presLayoutVars>
          <dgm:bulletEnabled val="1"/>
        </dgm:presLayoutVars>
      </dgm:prSet>
      <dgm:spPr/>
    </dgm:pt>
    <dgm:pt modelId="{89E44CD5-0355-4EFB-AA00-31919D084BE5}" type="pres">
      <dgm:prSet presAssocID="{F0BD4D4C-FA80-4D1F-8AAC-C4220A1C560A}" presName="ThreeNodes_2" presStyleLbl="node1" presStyleIdx="1" presStyleCnt="3">
        <dgm:presLayoutVars>
          <dgm:bulletEnabled val="1"/>
        </dgm:presLayoutVars>
      </dgm:prSet>
      <dgm:spPr/>
    </dgm:pt>
    <dgm:pt modelId="{7C7E42A3-FD59-49EE-B9AB-AFD73D96A4E0}" type="pres">
      <dgm:prSet presAssocID="{F0BD4D4C-FA80-4D1F-8AAC-C4220A1C560A}" presName="ThreeNodes_3" presStyleLbl="node1" presStyleIdx="2" presStyleCnt="3">
        <dgm:presLayoutVars>
          <dgm:bulletEnabled val="1"/>
        </dgm:presLayoutVars>
      </dgm:prSet>
      <dgm:spPr/>
    </dgm:pt>
    <dgm:pt modelId="{363D139A-4390-4670-9858-C1E29B7D0298}" type="pres">
      <dgm:prSet presAssocID="{F0BD4D4C-FA80-4D1F-8AAC-C4220A1C560A}" presName="ThreeConn_1-2" presStyleLbl="fgAccFollowNode1" presStyleIdx="0" presStyleCnt="2">
        <dgm:presLayoutVars>
          <dgm:bulletEnabled val="1"/>
        </dgm:presLayoutVars>
      </dgm:prSet>
      <dgm:spPr/>
    </dgm:pt>
    <dgm:pt modelId="{BEE61889-392F-4EF1-A63C-40A9EE2F5858}" type="pres">
      <dgm:prSet presAssocID="{F0BD4D4C-FA80-4D1F-8AAC-C4220A1C560A}" presName="ThreeConn_2-3" presStyleLbl="fgAccFollowNode1" presStyleIdx="1" presStyleCnt="2">
        <dgm:presLayoutVars>
          <dgm:bulletEnabled val="1"/>
        </dgm:presLayoutVars>
      </dgm:prSet>
      <dgm:spPr/>
    </dgm:pt>
    <dgm:pt modelId="{DA3FDB72-51F4-4D7A-8AB7-41CCE4C8C531}" type="pres">
      <dgm:prSet presAssocID="{F0BD4D4C-FA80-4D1F-8AAC-C4220A1C560A}" presName="ThreeNodes_1_text" presStyleLbl="node1" presStyleIdx="2" presStyleCnt="3">
        <dgm:presLayoutVars>
          <dgm:bulletEnabled val="1"/>
        </dgm:presLayoutVars>
      </dgm:prSet>
      <dgm:spPr/>
    </dgm:pt>
    <dgm:pt modelId="{64D8A77F-7288-450E-BE10-86C03312EB4C}" type="pres">
      <dgm:prSet presAssocID="{F0BD4D4C-FA80-4D1F-8AAC-C4220A1C560A}" presName="ThreeNodes_2_text" presStyleLbl="node1" presStyleIdx="2" presStyleCnt="3">
        <dgm:presLayoutVars>
          <dgm:bulletEnabled val="1"/>
        </dgm:presLayoutVars>
      </dgm:prSet>
      <dgm:spPr/>
    </dgm:pt>
    <dgm:pt modelId="{4853386B-4D2C-4451-B879-2D6860AA3379}" type="pres">
      <dgm:prSet presAssocID="{F0BD4D4C-FA80-4D1F-8AAC-C4220A1C560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48EF01-3F14-424A-AD4B-A126F157E1E6}" srcId="{727825CE-D975-4F1E-900D-5F424771CD24}" destId="{5BF0E807-34B3-4D77-9915-341C1E73372D}" srcOrd="0" destOrd="0" parTransId="{A034B08D-016B-4390-BEC5-B27C3F269752}" sibTransId="{A00B639E-52F9-4682-A6B0-09779C9E4CA2}"/>
    <dgm:cxn modelId="{B8B63602-6747-4291-A187-6D1C4D40FB32}" srcId="{727825CE-D975-4F1E-900D-5F424771CD24}" destId="{26C64615-3A26-4BA1-8530-26E7EE03E27F}" srcOrd="1" destOrd="0" parTransId="{71BB4B42-8E26-4C25-A617-273EDBAC67C1}" sibTransId="{963D92D7-E5D8-4610-B95F-1C94DD007666}"/>
    <dgm:cxn modelId="{5BD48104-6499-43DD-A258-E1133736A94B}" type="presOf" srcId="{727825CE-D975-4F1E-900D-5F424771CD24}" destId="{7C7E42A3-FD59-49EE-B9AB-AFD73D96A4E0}" srcOrd="0" destOrd="0" presId="urn:microsoft.com/office/officeart/2005/8/layout/vProcess5"/>
    <dgm:cxn modelId="{C108A20C-9D7F-45E3-ADD3-417FBFB4A0FB}" type="presOf" srcId="{26C64615-3A26-4BA1-8530-26E7EE03E27F}" destId="{4853386B-4D2C-4451-B879-2D6860AA3379}" srcOrd="1" destOrd="2" presId="urn:microsoft.com/office/officeart/2005/8/layout/vProcess5"/>
    <dgm:cxn modelId="{6AEF1B1B-C9D7-4456-BFA8-49CB46B4A205}" type="presOf" srcId="{C7DCE05B-08EB-4F61-B54E-D389A2D379C4}" destId="{DA3FDB72-51F4-4D7A-8AB7-41CCE4C8C531}" srcOrd="1" destOrd="0" presId="urn:microsoft.com/office/officeart/2005/8/layout/vProcess5"/>
    <dgm:cxn modelId="{36218F1D-2755-4449-B31F-909AE6052D7A}" srcId="{F2D615AB-9627-4778-9177-2869A0AEDCB0}" destId="{E3BF92AC-5734-4E09-8B0B-30011E1CE45B}" srcOrd="0" destOrd="0" parTransId="{A1916F6F-6F3D-451C-BFDB-2C830F9B4067}" sibTransId="{1F82E346-741C-4672-B866-097F8139961E}"/>
    <dgm:cxn modelId="{7EE4A925-7AEA-4AD8-B500-BF088CA89678}" type="presOf" srcId="{E3BF92AC-5734-4E09-8B0B-30011E1CE45B}" destId="{89E44CD5-0355-4EFB-AA00-31919D084BE5}" srcOrd="0" destOrd="1" presId="urn:microsoft.com/office/officeart/2005/8/layout/vProcess5"/>
    <dgm:cxn modelId="{43EAC334-72C9-4BA1-8A0E-939D1CB2F4C1}" type="presOf" srcId="{03763BF2-D0E5-41B0-B5B7-D832225C9356}" destId="{363D139A-4390-4670-9858-C1E29B7D0298}" srcOrd="0" destOrd="0" presId="urn:microsoft.com/office/officeart/2005/8/layout/vProcess5"/>
    <dgm:cxn modelId="{D86ABE71-0006-4E0D-8181-38E03DBA6340}" type="presOf" srcId="{E3BF92AC-5734-4E09-8B0B-30011E1CE45B}" destId="{64D8A77F-7288-450E-BE10-86C03312EB4C}" srcOrd="1" destOrd="1" presId="urn:microsoft.com/office/officeart/2005/8/layout/vProcess5"/>
    <dgm:cxn modelId="{9DDC5C75-9BBC-4584-8052-07555C8CCBBD}" type="presOf" srcId="{0B0081D3-822A-4028-8848-9722FE01D8A8}" destId="{4853386B-4D2C-4451-B879-2D6860AA3379}" srcOrd="1" destOrd="3" presId="urn:microsoft.com/office/officeart/2005/8/layout/vProcess5"/>
    <dgm:cxn modelId="{4609907A-4CD7-4542-B938-6C97C9F473BC}" srcId="{F0BD4D4C-FA80-4D1F-8AAC-C4220A1C560A}" destId="{F2D615AB-9627-4778-9177-2869A0AEDCB0}" srcOrd="1" destOrd="0" parTransId="{F485AC3C-074B-485E-B21B-5E90DEF6EF8D}" sibTransId="{2B0FAD99-880F-4F02-A143-8441A8C15785}"/>
    <dgm:cxn modelId="{8754D55A-6B6B-492E-A68E-5A6DF9ECABB8}" type="presOf" srcId="{5BF0E807-34B3-4D77-9915-341C1E73372D}" destId="{4853386B-4D2C-4451-B879-2D6860AA3379}" srcOrd="1" destOrd="1" presId="urn:microsoft.com/office/officeart/2005/8/layout/vProcess5"/>
    <dgm:cxn modelId="{84B72185-29ED-490C-AECE-1692CB11522E}" type="presOf" srcId="{5BF0E807-34B3-4D77-9915-341C1E73372D}" destId="{7C7E42A3-FD59-49EE-B9AB-AFD73D96A4E0}" srcOrd="0" destOrd="1" presId="urn:microsoft.com/office/officeart/2005/8/layout/vProcess5"/>
    <dgm:cxn modelId="{8BEAAE86-9C48-4620-A2B7-F381E27DD634}" type="presOf" srcId="{C7DCE05B-08EB-4F61-B54E-D389A2D379C4}" destId="{B8DD2617-A9B0-417E-9A82-D093096F77E0}" srcOrd="0" destOrd="0" presId="urn:microsoft.com/office/officeart/2005/8/layout/vProcess5"/>
    <dgm:cxn modelId="{B3D0D088-CB8D-449C-AA1A-63030E9EA4B3}" srcId="{F0BD4D4C-FA80-4D1F-8AAC-C4220A1C560A}" destId="{C7DCE05B-08EB-4F61-B54E-D389A2D379C4}" srcOrd="0" destOrd="0" parTransId="{55FEC10C-CA0E-42C4-8A0C-5585F1CC3434}" sibTransId="{03763BF2-D0E5-41B0-B5B7-D832225C9356}"/>
    <dgm:cxn modelId="{D413799D-76B4-413B-A293-80C454B1A521}" type="presOf" srcId="{2B0FAD99-880F-4F02-A143-8441A8C15785}" destId="{BEE61889-392F-4EF1-A63C-40A9EE2F5858}" srcOrd="0" destOrd="0" presId="urn:microsoft.com/office/officeart/2005/8/layout/vProcess5"/>
    <dgm:cxn modelId="{B9D67AAF-EAFC-422D-8C95-112DBE36A089}" type="presOf" srcId="{F2D615AB-9627-4778-9177-2869A0AEDCB0}" destId="{64D8A77F-7288-450E-BE10-86C03312EB4C}" srcOrd="1" destOrd="0" presId="urn:microsoft.com/office/officeart/2005/8/layout/vProcess5"/>
    <dgm:cxn modelId="{4B91C4BD-E13F-4B79-BE50-6D42DF58BD98}" type="presOf" srcId="{727825CE-D975-4F1E-900D-5F424771CD24}" destId="{4853386B-4D2C-4451-B879-2D6860AA3379}" srcOrd="1" destOrd="0" presId="urn:microsoft.com/office/officeart/2005/8/layout/vProcess5"/>
    <dgm:cxn modelId="{2E66ECC8-3C97-4B48-A897-A7318B795E34}" srcId="{F0BD4D4C-FA80-4D1F-8AAC-C4220A1C560A}" destId="{727825CE-D975-4F1E-900D-5F424771CD24}" srcOrd="2" destOrd="0" parTransId="{1B7D5914-6596-46A3-96C6-B82130CFD6D7}" sibTransId="{83DA9F6B-57FF-4DD9-A5A8-36975734A302}"/>
    <dgm:cxn modelId="{F880CDC9-ACD1-4D2B-B97E-EA92ADE174EB}" type="presOf" srcId="{0B0081D3-822A-4028-8848-9722FE01D8A8}" destId="{7C7E42A3-FD59-49EE-B9AB-AFD73D96A4E0}" srcOrd="0" destOrd="3" presId="urn:microsoft.com/office/officeart/2005/8/layout/vProcess5"/>
    <dgm:cxn modelId="{38255FD5-E9F8-42E2-AC2D-8899AF9B6D3B}" srcId="{727825CE-D975-4F1E-900D-5F424771CD24}" destId="{0B0081D3-822A-4028-8848-9722FE01D8A8}" srcOrd="2" destOrd="0" parTransId="{AFC2CAC0-406D-4265-86AE-762D1F8DF3F4}" sibTransId="{259D85E5-7091-4D4B-B83A-BB4D123D2C09}"/>
    <dgm:cxn modelId="{3A8BD2D6-64B6-4555-A6B1-650DE9E88978}" type="presOf" srcId="{F2D615AB-9627-4778-9177-2869A0AEDCB0}" destId="{89E44CD5-0355-4EFB-AA00-31919D084BE5}" srcOrd="0" destOrd="0" presId="urn:microsoft.com/office/officeart/2005/8/layout/vProcess5"/>
    <dgm:cxn modelId="{F0BD51E8-8ADD-43DA-9A60-94CB3EDDE1CE}" type="presOf" srcId="{26C64615-3A26-4BA1-8530-26E7EE03E27F}" destId="{7C7E42A3-FD59-49EE-B9AB-AFD73D96A4E0}" srcOrd="0" destOrd="2" presId="urn:microsoft.com/office/officeart/2005/8/layout/vProcess5"/>
    <dgm:cxn modelId="{9831C6FE-78C1-4E0E-B6FC-C542049C28E1}" type="presOf" srcId="{F0BD4D4C-FA80-4D1F-8AAC-C4220A1C560A}" destId="{73EC61B8-5368-4E4F-99E7-FB0A86EB98BC}" srcOrd="0" destOrd="0" presId="urn:microsoft.com/office/officeart/2005/8/layout/vProcess5"/>
    <dgm:cxn modelId="{CE8CD7D1-74E0-4CB5-8E46-775273215B19}" type="presParOf" srcId="{73EC61B8-5368-4E4F-99E7-FB0A86EB98BC}" destId="{7FF6B611-0AC1-44C9-8D3E-992EF9374D53}" srcOrd="0" destOrd="0" presId="urn:microsoft.com/office/officeart/2005/8/layout/vProcess5"/>
    <dgm:cxn modelId="{0CBDB82E-B2F4-41CF-A49B-A85ABBFB1DEE}" type="presParOf" srcId="{73EC61B8-5368-4E4F-99E7-FB0A86EB98BC}" destId="{B8DD2617-A9B0-417E-9A82-D093096F77E0}" srcOrd="1" destOrd="0" presId="urn:microsoft.com/office/officeart/2005/8/layout/vProcess5"/>
    <dgm:cxn modelId="{BD5B2031-96DD-4279-A41F-2EE1902A215D}" type="presParOf" srcId="{73EC61B8-5368-4E4F-99E7-FB0A86EB98BC}" destId="{89E44CD5-0355-4EFB-AA00-31919D084BE5}" srcOrd="2" destOrd="0" presId="urn:microsoft.com/office/officeart/2005/8/layout/vProcess5"/>
    <dgm:cxn modelId="{3B29F72A-0650-4354-A401-F4A8C34F769F}" type="presParOf" srcId="{73EC61B8-5368-4E4F-99E7-FB0A86EB98BC}" destId="{7C7E42A3-FD59-49EE-B9AB-AFD73D96A4E0}" srcOrd="3" destOrd="0" presId="urn:microsoft.com/office/officeart/2005/8/layout/vProcess5"/>
    <dgm:cxn modelId="{7C747327-D6A1-4FA2-BCD8-52E77FE108C8}" type="presParOf" srcId="{73EC61B8-5368-4E4F-99E7-FB0A86EB98BC}" destId="{363D139A-4390-4670-9858-C1E29B7D0298}" srcOrd="4" destOrd="0" presId="urn:microsoft.com/office/officeart/2005/8/layout/vProcess5"/>
    <dgm:cxn modelId="{11B35110-B013-41C6-A869-8F1A91192824}" type="presParOf" srcId="{73EC61B8-5368-4E4F-99E7-FB0A86EB98BC}" destId="{BEE61889-392F-4EF1-A63C-40A9EE2F5858}" srcOrd="5" destOrd="0" presId="urn:microsoft.com/office/officeart/2005/8/layout/vProcess5"/>
    <dgm:cxn modelId="{D13ADB92-6E06-4589-BDA1-541CB471E663}" type="presParOf" srcId="{73EC61B8-5368-4E4F-99E7-FB0A86EB98BC}" destId="{DA3FDB72-51F4-4D7A-8AB7-41CCE4C8C531}" srcOrd="6" destOrd="0" presId="urn:microsoft.com/office/officeart/2005/8/layout/vProcess5"/>
    <dgm:cxn modelId="{7BEEBAFB-6E9E-484E-AEAA-C88288E0D254}" type="presParOf" srcId="{73EC61B8-5368-4E4F-99E7-FB0A86EB98BC}" destId="{64D8A77F-7288-450E-BE10-86C03312EB4C}" srcOrd="7" destOrd="0" presId="urn:microsoft.com/office/officeart/2005/8/layout/vProcess5"/>
    <dgm:cxn modelId="{4158F7DE-5DA4-400F-9FF9-9063BF94A39A}" type="presParOf" srcId="{73EC61B8-5368-4E4F-99E7-FB0A86EB98BC}" destId="{4853386B-4D2C-4451-B879-2D6860AA337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D2617-A9B0-417E-9A82-D093096F77E0}">
      <dsp:nvSpPr>
        <dsp:cNvPr id="0" name=""/>
        <dsp:cNvSpPr/>
      </dsp:nvSpPr>
      <dsp:spPr>
        <a:xfrm>
          <a:off x="0" y="0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Observe HTTP traffic with </a:t>
          </a:r>
          <a:r>
            <a:rPr lang="en-US" sz="1800" i="1" kern="1200"/>
            <a:t>curl</a:t>
          </a:r>
          <a:endParaRPr lang="en-US" sz="1800" kern="1200"/>
        </a:p>
      </dsp:txBody>
      <dsp:txXfrm>
        <a:off x="35968" y="35968"/>
        <a:ext cx="6850257" cy="1156108"/>
      </dsp:txXfrm>
    </dsp:sp>
    <dsp:sp modelId="{89E44CD5-0355-4EFB-AA00-31919D084BE5}">
      <dsp:nvSpPr>
        <dsp:cNvPr id="0" name=""/>
        <dsp:cNvSpPr/>
      </dsp:nvSpPr>
      <dsp:spPr>
        <a:xfrm>
          <a:off x="721359" y="1432718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Review Open Systems Interconnection Model (OSI)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Is understanding HTTP enough for forensic investigations?</a:t>
          </a:r>
        </a:p>
      </dsp:txBody>
      <dsp:txXfrm>
        <a:off x="757327" y="1468686"/>
        <a:ext cx="6583888" cy="1156108"/>
      </dsp:txXfrm>
    </dsp:sp>
    <dsp:sp modelId="{7C7E42A3-FD59-49EE-B9AB-AFD73D96A4E0}">
      <dsp:nvSpPr>
        <dsp:cNvPr id="0" name=""/>
        <dsp:cNvSpPr/>
      </dsp:nvSpPr>
      <dsp:spPr>
        <a:xfrm>
          <a:off x="1442719" y="2865437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 HTTP traffics with Wireshark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Three-way handshake (TCP)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Communication (HTTP request/response)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Close connection (TCP) </a:t>
          </a:r>
        </a:p>
      </dsp:txBody>
      <dsp:txXfrm>
        <a:off x="1478687" y="2901405"/>
        <a:ext cx="6583888" cy="1156108"/>
      </dsp:txXfrm>
    </dsp:sp>
    <dsp:sp modelId="{363D139A-4390-4670-9858-C1E29B7D0298}">
      <dsp:nvSpPr>
        <dsp:cNvPr id="0" name=""/>
        <dsp:cNvSpPr/>
      </dsp:nvSpPr>
      <dsp:spPr>
        <a:xfrm>
          <a:off x="7377184" y="931267"/>
          <a:ext cx="798228" cy="7982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556785" y="931267"/>
        <a:ext cx="439026" cy="600667"/>
      </dsp:txXfrm>
    </dsp:sp>
    <dsp:sp modelId="{BEE61889-392F-4EF1-A63C-40A9EE2F5858}">
      <dsp:nvSpPr>
        <dsp:cNvPr id="0" name=""/>
        <dsp:cNvSpPr/>
      </dsp:nvSpPr>
      <dsp:spPr>
        <a:xfrm>
          <a:off x="8098544" y="2355798"/>
          <a:ext cx="798228" cy="7982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78145" y="2355798"/>
        <a:ext cx="439026" cy="600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1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3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13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90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9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19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6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7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1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2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4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2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9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1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94ACCA7-5920-0DD6-F8E9-25342C3A9B2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747" y="6152356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8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customXml" Target="../ink/ink1.xml"/><Relationship Id="rId12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customXml" Target="../ink/ink3.xml"/><Relationship Id="rId5" Type="http://schemas.openxmlformats.org/officeDocument/2006/relationships/image" Target="../media/image49.jpeg"/><Relationship Id="rId10" Type="http://schemas.openxmlformats.org/officeDocument/2006/relationships/image" Target="../media/image360.png"/><Relationship Id="rId4" Type="http://schemas.openxmlformats.org/officeDocument/2006/relationships/image" Target="../media/image48.jpeg"/><Relationship Id="rId9" Type="http://schemas.openxmlformats.org/officeDocument/2006/relationships/customXml" Target="../ink/ink2.xml"/><Relationship Id="rId1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7.xml"/><Relationship Id="rId3" Type="http://schemas.openxmlformats.org/officeDocument/2006/relationships/image" Target="../media/image47.png"/><Relationship Id="rId7" Type="http://schemas.openxmlformats.org/officeDocument/2006/relationships/customXml" Target="../ink/ink4.xml"/><Relationship Id="rId12" Type="http://schemas.openxmlformats.org/officeDocument/2006/relationships/image" Target="../media/image390.png"/><Relationship Id="rId2" Type="http://schemas.openxmlformats.org/officeDocument/2006/relationships/image" Target="../media/image46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customXml" Target="../ink/ink6.xml"/><Relationship Id="rId5" Type="http://schemas.openxmlformats.org/officeDocument/2006/relationships/image" Target="../media/image49.jpeg"/><Relationship Id="rId15" Type="http://schemas.openxmlformats.org/officeDocument/2006/relationships/image" Target="../media/image52.png"/><Relationship Id="rId10" Type="http://schemas.openxmlformats.org/officeDocument/2006/relationships/image" Target="../media/image380.png"/><Relationship Id="rId4" Type="http://schemas.openxmlformats.org/officeDocument/2006/relationships/image" Target="../media/image48.jpeg"/><Relationship Id="rId9" Type="http://schemas.openxmlformats.org/officeDocument/2006/relationships/customXml" Target="../ink/ink5.xml"/><Relationship Id="rId1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2.xml"/><Relationship Id="rId3" Type="http://schemas.openxmlformats.org/officeDocument/2006/relationships/image" Target="../media/image47.png"/><Relationship Id="rId7" Type="http://schemas.openxmlformats.org/officeDocument/2006/relationships/image" Target="../media/image350.png"/><Relationship Id="rId12" Type="http://schemas.openxmlformats.org/officeDocument/2006/relationships/image" Target="../media/image52.png"/><Relationship Id="rId17" Type="http://schemas.openxmlformats.org/officeDocument/2006/relationships/image" Target="../media/image51.jpeg"/><Relationship Id="rId2" Type="http://schemas.openxmlformats.org/officeDocument/2006/relationships/image" Target="../media/image46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49.jpeg"/><Relationship Id="rId15" Type="http://schemas.openxmlformats.org/officeDocument/2006/relationships/customXml" Target="../ink/ink13.xml"/><Relationship Id="rId10" Type="http://schemas.openxmlformats.org/officeDocument/2006/relationships/customXml" Target="../ink/ink10.xml"/><Relationship Id="rId4" Type="http://schemas.openxmlformats.org/officeDocument/2006/relationships/image" Target="../media/image48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customXml" Target="../ink/ink18.xml"/><Relationship Id="rId18" Type="http://schemas.openxmlformats.org/officeDocument/2006/relationships/image" Target="../media/image450.png"/><Relationship Id="rId3" Type="http://schemas.openxmlformats.org/officeDocument/2006/relationships/image" Target="../media/image47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52.png"/><Relationship Id="rId17" Type="http://schemas.openxmlformats.org/officeDocument/2006/relationships/customXml" Target="../ink/ink20.xml"/><Relationship Id="rId2" Type="http://schemas.openxmlformats.org/officeDocument/2006/relationships/image" Target="../media/image46.png"/><Relationship Id="rId16" Type="http://schemas.openxmlformats.org/officeDocument/2006/relationships/image" Target="../media/image440.png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49.jpeg"/><Relationship Id="rId15" Type="http://schemas.openxmlformats.org/officeDocument/2006/relationships/customXml" Target="../ink/ink19.xml"/><Relationship Id="rId10" Type="http://schemas.openxmlformats.org/officeDocument/2006/relationships/customXml" Target="../ink/ink16.xml"/><Relationship Id="rId19" Type="http://schemas.openxmlformats.org/officeDocument/2006/relationships/customXml" Target="../ink/ink21.xml"/><Relationship Id="rId4" Type="http://schemas.openxmlformats.org/officeDocument/2006/relationships/image" Target="../media/image48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customXml" Target="../ink/ink23.xml"/><Relationship Id="rId12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customXml" Target="../ink/ink25.xml"/><Relationship Id="rId5" Type="http://schemas.openxmlformats.org/officeDocument/2006/relationships/image" Target="../media/image49.jpeg"/><Relationship Id="rId10" Type="http://schemas.openxmlformats.org/officeDocument/2006/relationships/image" Target="../media/image360.png"/><Relationship Id="rId4" Type="http://schemas.openxmlformats.org/officeDocument/2006/relationships/image" Target="../media/image48.jpeg"/><Relationship Id="rId9" Type="http://schemas.openxmlformats.org/officeDocument/2006/relationships/customXml" Target="../ink/ink24.xml"/><Relationship Id="rId1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29.xml"/><Relationship Id="rId3" Type="http://schemas.openxmlformats.org/officeDocument/2006/relationships/image" Target="../media/image47.png"/><Relationship Id="rId7" Type="http://schemas.openxmlformats.org/officeDocument/2006/relationships/customXml" Target="../ink/ink26.xml"/><Relationship Id="rId12" Type="http://schemas.openxmlformats.org/officeDocument/2006/relationships/image" Target="../media/image390.png"/><Relationship Id="rId2" Type="http://schemas.openxmlformats.org/officeDocument/2006/relationships/image" Target="../media/image46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customXml" Target="../ink/ink28.xml"/><Relationship Id="rId5" Type="http://schemas.openxmlformats.org/officeDocument/2006/relationships/image" Target="../media/image49.jpeg"/><Relationship Id="rId15" Type="http://schemas.openxmlformats.org/officeDocument/2006/relationships/image" Target="../media/image52.png"/><Relationship Id="rId10" Type="http://schemas.openxmlformats.org/officeDocument/2006/relationships/image" Target="../media/image380.png"/><Relationship Id="rId4" Type="http://schemas.openxmlformats.org/officeDocument/2006/relationships/image" Target="../media/image48.jpeg"/><Relationship Id="rId9" Type="http://schemas.openxmlformats.org/officeDocument/2006/relationships/customXml" Target="../ink/ink27.xml"/><Relationship Id="rId14" Type="http://schemas.openxmlformats.org/officeDocument/2006/relationships/image" Target="../media/image4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customXml" Target="../ink/ink34.xml"/><Relationship Id="rId3" Type="http://schemas.openxmlformats.org/officeDocument/2006/relationships/image" Target="../media/image47.png"/><Relationship Id="rId7" Type="http://schemas.openxmlformats.org/officeDocument/2006/relationships/image" Target="../media/image350.png"/><Relationship Id="rId12" Type="http://schemas.openxmlformats.org/officeDocument/2006/relationships/image" Target="../media/image52.png"/><Relationship Id="rId17" Type="http://schemas.openxmlformats.org/officeDocument/2006/relationships/image" Target="../media/image51.jpeg"/><Relationship Id="rId2" Type="http://schemas.openxmlformats.org/officeDocument/2006/relationships/image" Target="../media/image46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customXml" Target="../ink/ink33.xml"/><Relationship Id="rId5" Type="http://schemas.openxmlformats.org/officeDocument/2006/relationships/image" Target="../media/image49.jpeg"/><Relationship Id="rId15" Type="http://schemas.openxmlformats.org/officeDocument/2006/relationships/customXml" Target="../ink/ink35.xml"/><Relationship Id="rId10" Type="http://schemas.openxmlformats.org/officeDocument/2006/relationships/customXml" Target="../ink/ink32.xml"/><Relationship Id="rId4" Type="http://schemas.openxmlformats.org/officeDocument/2006/relationships/image" Target="../media/image48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customXml" Target="../ink/ink40.xml"/><Relationship Id="rId18" Type="http://schemas.openxmlformats.org/officeDocument/2006/relationships/image" Target="../media/image450.png"/><Relationship Id="rId3" Type="http://schemas.openxmlformats.org/officeDocument/2006/relationships/image" Target="../media/image47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52.png"/><Relationship Id="rId17" Type="http://schemas.openxmlformats.org/officeDocument/2006/relationships/customXml" Target="../ink/ink42.xml"/><Relationship Id="rId2" Type="http://schemas.openxmlformats.org/officeDocument/2006/relationships/image" Target="../media/image46.png"/><Relationship Id="rId16" Type="http://schemas.openxmlformats.org/officeDocument/2006/relationships/image" Target="../media/image440.png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customXml" Target="../ink/ink39.xml"/><Relationship Id="rId5" Type="http://schemas.openxmlformats.org/officeDocument/2006/relationships/image" Target="../media/image49.jpeg"/><Relationship Id="rId15" Type="http://schemas.openxmlformats.org/officeDocument/2006/relationships/customXml" Target="../ink/ink41.xml"/><Relationship Id="rId10" Type="http://schemas.openxmlformats.org/officeDocument/2006/relationships/customXml" Target="../ink/ink38.xml"/><Relationship Id="rId19" Type="http://schemas.openxmlformats.org/officeDocument/2006/relationships/customXml" Target="../ink/ink43.xml"/><Relationship Id="rId4" Type="http://schemas.openxmlformats.org/officeDocument/2006/relationships/image" Target="../media/image48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500"/>
              <a:t>Part 1: HTTP traffic contains text information </a:t>
            </a:r>
          </a:p>
          <a:p>
            <a:pPr algn="ctr">
              <a:lnSpc>
                <a:spcPct val="90000"/>
              </a:lnSpc>
            </a:pPr>
            <a:endParaRPr lang="en-US" sz="500"/>
          </a:p>
          <a:p>
            <a:pPr algn="ctr">
              <a:lnSpc>
                <a:spcPct val="90000"/>
              </a:lnSpc>
            </a:pPr>
            <a:endParaRPr lang="en-US" sz="500"/>
          </a:p>
          <a:p>
            <a:pPr algn="ctr">
              <a:lnSpc>
                <a:spcPct val="90000"/>
              </a:lnSpc>
            </a:pPr>
            <a:r>
              <a:rPr lang="en-US" sz="50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616" y="934222"/>
            <a:ext cx="6314736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588300"/>
            <a:ext cx="4284310" cy="43524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083246" cy="4148231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52" y="1131994"/>
            <a:ext cx="961337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endCxn id="1028" idx="0"/>
          </p:cNvCxnSpPr>
          <p:nvPr/>
        </p:nvCxnSpPr>
        <p:spPr>
          <a:xfrm flipH="1">
            <a:off x="1455068" y="3774772"/>
            <a:ext cx="138896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endCxn id="9" idx="0"/>
          </p:cNvCxnSpPr>
          <p:nvPr/>
        </p:nvCxnSpPr>
        <p:spPr>
          <a:xfrm>
            <a:off x="1593964" y="3774772"/>
            <a:ext cx="1039439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endCxn id="10" idx="0"/>
          </p:cNvCxnSpPr>
          <p:nvPr/>
        </p:nvCxnSpPr>
        <p:spPr>
          <a:xfrm>
            <a:off x="1593964" y="3774772"/>
            <a:ext cx="2217774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</p:cNvCxnSpPr>
          <p:nvPr/>
        </p:nvCxnSpPr>
        <p:spPr>
          <a:xfrm>
            <a:off x="1294797" y="2385686"/>
            <a:ext cx="299167" cy="59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Building A 102</a:t>
            </a:r>
          </a:p>
          <a:p>
            <a:r>
              <a:rPr lang="en-US" dirty="0"/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697328" y="5461159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  <a:endCxn id="95" idx="2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  <a:endCxn id="95" idx="2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  <a:endCxn id="95" idx="2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read Books at Home Still Spark Literacy Habits">
            <a:extLst>
              <a:ext uri="{FF2B5EF4-FFF2-40B4-BE49-F238E27FC236}">
                <a16:creationId xmlns:a16="http://schemas.microsoft.com/office/drawing/2014/main" id="{D7E4BA5B-DAD7-40BA-AE5E-AB0BF4A4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9" y="2847720"/>
            <a:ext cx="1427816" cy="10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Unread Books at Home Still Spark Literacy Habits">
            <a:extLst>
              <a:ext uri="{FF2B5EF4-FFF2-40B4-BE49-F238E27FC236}">
                <a16:creationId xmlns:a16="http://schemas.microsoft.com/office/drawing/2014/main" id="{CF2769FC-40C1-4713-8AA9-F1F51680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490" y="2438385"/>
            <a:ext cx="1068667" cy="7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pic>
        <p:nvPicPr>
          <p:cNvPr id="92" name="Picture 4" descr="Email letter mail icon - Dashboard Line Style">
            <a:extLst>
              <a:ext uri="{FF2B5EF4-FFF2-40B4-BE49-F238E27FC236}">
                <a16:creationId xmlns:a16="http://schemas.microsoft.com/office/drawing/2014/main" id="{3D3BB5CE-8CA6-45F1-8F32-133E4B0B4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920855" y="2597427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Email letter mail icon - Dashboard Line Style">
            <a:extLst>
              <a:ext uri="{FF2B5EF4-FFF2-40B4-BE49-F238E27FC236}">
                <a16:creationId xmlns:a16="http://schemas.microsoft.com/office/drawing/2014/main" id="{158865EC-1854-48B1-8451-FF268384D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23792" y="2671162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Email letter mail icon - Dashboard Line Style">
            <a:extLst>
              <a:ext uri="{FF2B5EF4-FFF2-40B4-BE49-F238E27FC236}">
                <a16:creationId xmlns:a16="http://schemas.microsoft.com/office/drawing/2014/main" id="{8113CA4B-445D-4368-9281-62FF8F620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103509" y="2756438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B20D82BB-30C7-C2F6-51F8-9BEFD4860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833077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Capture HTTP traffic using </a:t>
            </a:r>
            <a:r>
              <a:rPr lang="en-US" sz="4800" dirty="0" err="1"/>
              <a:t>wireshark</a:t>
            </a:r>
            <a:endParaRPr lang="en-US" sz="4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Reconfigure wireshark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1773929" y="934222"/>
            <a:ext cx="6712110" cy="3299450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7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Examle command to download basic.log 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5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C6BDB96-D616-EA47-03C8-06F8E4CBD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53509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No. 1, 2, and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Three-way handshake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06378E14-72FD-4A08-9019-6BFE5BC4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06378E14-72FD-4A08-9019-6BFE5BC4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Intersecting roads">
            <a:extLst>
              <a:ext uri="{FF2B5EF4-FFF2-40B4-BE49-F238E27FC236}">
                <a16:creationId xmlns:a16="http://schemas.microsoft.com/office/drawing/2014/main" id="{86154F89-71C8-AAAC-84CF-3A9DBD09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5" r="4281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Observe HTTP traffic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segement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77093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587" y="4081056"/>
            <a:ext cx="48004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94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3994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4901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No. 5 and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HTTP response protocol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TCP Close connection</a:t>
            </a:r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D057CBD2-BC0C-DEC6-9383-A1CA452EA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Review Open Systems Interconnection Model (OSI)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Is understanding HTTP enough for forensic investigations?</a:t>
            </a:r>
          </a:p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30575</TotalTime>
  <Words>1444</Words>
  <Application>Microsoft Office PowerPoint</Application>
  <PresentationFormat>Widescreen</PresentationFormat>
  <Paragraphs>298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Abadi</vt:lpstr>
      <vt:lpstr>Arial</vt:lpstr>
      <vt:lpstr>Calibri</vt:lpstr>
      <vt:lpstr>Gotham A</vt:lpstr>
      <vt:lpstr>Tahoma</vt:lpstr>
      <vt:lpstr>Times New Roman</vt:lpstr>
      <vt:lpstr>Trebuchet MS</vt:lpstr>
      <vt:lpstr>Verdana</vt:lpstr>
      <vt:lpstr>Wingdings 3</vt:lpstr>
      <vt:lpstr>Facet</vt:lpstr>
      <vt:lpstr>HTTP, Wireshark, and Digital Forensics</vt:lpstr>
      <vt:lpstr>Overview</vt:lpstr>
      <vt:lpstr>Observe HTTP traffic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2417</cp:revision>
  <dcterms:created xsi:type="dcterms:W3CDTF">2020-09-14T14:43:27Z</dcterms:created>
  <dcterms:modified xsi:type="dcterms:W3CDTF">2022-11-21T10:03:09Z</dcterms:modified>
</cp:coreProperties>
</file>